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1"/>
            <a:ext cx="8382000" cy="914399"/>
          </a:xfrm>
        </p:spPr>
        <p:txBody>
          <a:bodyPr/>
          <a:lstStyle/>
          <a:p>
            <a:r>
              <a:rPr lang="en-US" dirty="0" err="1" smtClean="0"/>
              <a:t>Janata</a:t>
            </a:r>
            <a:r>
              <a:rPr lang="en-US" dirty="0" smtClean="0"/>
              <a:t> Rule under JP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534400" cy="5334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Formation of </a:t>
            </a:r>
            <a:r>
              <a:rPr lang="en-US" sz="2800" b="1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Janata</a:t>
            </a:r>
            <a:r>
              <a:rPr lang="en-US" sz="2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Party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Four major political parties Congress (O), </a:t>
            </a:r>
            <a:r>
              <a:rPr lang="en-US" sz="28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Bharatiya</a:t>
            </a:r>
            <a:r>
              <a:rPr lang="en-US" sz="2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Jan </a:t>
            </a:r>
            <a:r>
              <a:rPr lang="en-US" sz="28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Sangh</a:t>
            </a:r>
            <a:r>
              <a:rPr lang="en-US" sz="2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Bharatiya</a:t>
            </a:r>
            <a:r>
              <a:rPr lang="en-US" sz="2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Lok</a:t>
            </a:r>
            <a:r>
              <a:rPr lang="en-US" sz="2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Dal</a:t>
            </a:r>
            <a:r>
              <a:rPr lang="en-US" sz="2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and Socialist party were merged to form '</a:t>
            </a:r>
            <a:r>
              <a:rPr lang="en-US" sz="28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Janata</a:t>
            </a:r>
            <a:r>
              <a:rPr lang="en-US" sz="2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Party‘</a:t>
            </a:r>
          </a:p>
          <a:p>
            <a:pPr algn="l"/>
            <a:r>
              <a:rPr lang="en-US" sz="28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Lok</a:t>
            </a:r>
            <a:r>
              <a:rPr lang="en-US" sz="2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Nayak</a:t>
            </a:r>
            <a:r>
              <a:rPr lang="en-US" sz="2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Jayaprakash</a:t>
            </a:r>
            <a:r>
              <a:rPr lang="en-US" sz="2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Narayan</a:t>
            </a:r>
            <a:r>
              <a:rPr lang="en-US" sz="2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brought all the leaders together to fight against </a:t>
            </a:r>
            <a:r>
              <a:rPr lang="en-US" sz="28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Indira</a:t>
            </a:r>
            <a:r>
              <a:rPr lang="en-US" sz="2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Gandhi.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 descr="G:\Academic Year 2017-2018\Even Semester\Contemporary History of India\Emergency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4191000"/>
            <a:ext cx="3305175" cy="21994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sz="2800" b="1" baseline="30000" dirty="0" smtClean="0">
                <a:latin typeface="Cambria Math" pitchFamily="18" charset="0"/>
                <a:ea typeface="Cambria Math" pitchFamily="18" charset="0"/>
              </a:rPr>
              <a:t>th</a:t>
            </a:r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 General Elections - 1977 - </a:t>
            </a:r>
            <a:r>
              <a:rPr lang="en-US" sz="2800" b="1" dirty="0" err="1" smtClean="0">
                <a:latin typeface="Cambria Math" pitchFamily="18" charset="0"/>
                <a:ea typeface="Cambria Math" pitchFamily="18" charset="0"/>
              </a:rPr>
              <a:t>Janata</a:t>
            </a:r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 Government formed</a:t>
            </a:r>
          </a:p>
          <a:p>
            <a:pPr algn="just">
              <a:buNone/>
            </a:pP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Janata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Party and its allies swept the polls by getting 345 seats out of 542 in the 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Lok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Sabha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algn="just">
              <a:buNone/>
            </a:pPr>
            <a:r>
              <a:rPr lang="en-US" sz="2800" b="1" dirty="0" err="1" smtClean="0">
                <a:latin typeface="Cambria Math" pitchFamily="18" charset="0"/>
                <a:ea typeface="Cambria Math" pitchFamily="18" charset="0"/>
              </a:rPr>
              <a:t>Morarji</a:t>
            </a:r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 Desai, the 4th Indian Prime Minister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on 24th March 1977</a:t>
            </a:r>
          </a:p>
          <a:p>
            <a:pPr algn="just">
              <a:buNone/>
            </a:pP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	During the emergency days, 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Indira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Gandhi made a constitutional amendment (known as 42nd amendment) crippling the constitutional powers. </a:t>
            </a:r>
          </a:p>
          <a:p>
            <a:pPr algn="just">
              <a:buNone/>
            </a:pP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	 But after 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Janata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Party came to power, they reversed all the amendments, to restore the supremacy of the Constitution. (popularly known as 44th amendment).</a:t>
            </a:r>
            <a:endParaRPr lang="en-US" sz="28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Appointment of Shah Commission by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Janata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Government</a:t>
            </a:r>
          </a:p>
          <a:p>
            <a:r>
              <a:rPr lang="en-US" sz="2400" dirty="0" smtClean="0"/>
              <a:t>under the Chairmanship of Justice Shah to enquire into the atrocities and excess committed during the Emergency period.  </a:t>
            </a:r>
          </a:p>
          <a:p>
            <a:r>
              <a:rPr lang="en-US" sz="2400" dirty="0" smtClean="0"/>
              <a:t>Justice Shah also submitted his report in August 1978.</a:t>
            </a:r>
          </a:p>
          <a:p>
            <a:r>
              <a:rPr lang="en-US" sz="2400" dirty="0" smtClean="0"/>
              <a:t>In September 1977, </a:t>
            </a:r>
            <a:r>
              <a:rPr lang="en-US" sz="2400" dirty="0" err="1" smtClean="0"/>
              <a:t>Indira</a:t>
            </a:r>
            <a:r>
              <a:rPr lang="en-US" sz="2400" dirty="0" smtClean="0"/>
              <a:t> Gandhi and Sanjay Gandhi were arrested for various charges.</a:t>
            </a:r>
          </a:p>
          <a:p>
            <a:r>
              <a:rPr lang="en-US" sz="2400" dirty="0" smtClean="0"/>
              <a:t>  This arrest event created more sympathy to </a:t>
            </a:r>
            <a:r>
              <a:rPr lang="en-US" sz="2400" dirty="0" err="1" smtClean="0"/>
              <a:t>Indira</a:t>
            </a:r>
            <a:r>
              <a:rPr lang="en-US" sz="2400" dirty="0" smtClean="0"/>
              <a:t> Gandhi.</a:t>
            </a:r>
          </a:p>
          <a:p>
            <a:pPr>
              <a:buNone/>
            </a:pPr>
            <a:r>
              <a:rPr lang="en-US" sz="2400" b="1" dirty="0" smtClean="0"/>
              <a:t>Fall of </a:t>
            </a:r>
            <a:r>
              <a:rPr lang="en-US" sz="2400" b="1" dirty="0" err="1" smtClean="0"/>
              <a:t>Morarji</a:t>
            </a:r>
            <a:r>
              <a:rPr lang="en-US" sz="2400" b="1" dirty="0" smtClean="0"/>
              <a:t> Government  no confidence motion July(1979)</a:t>
            </a:r>
          </a:p>
          <a:p>
            <a:pPr>
              <a:buNone/>
            </a:pPr>
            <a:r>
              <a:rPr lang="en-US" sz="2400" dirty="0" smtClean="0"/>
              <a:t>Due to infighting among the merged parties, the </a:t>
            </a:r>
            <a:r>
              <a:rPr lang="en-US" sz="2400" dirty="0" err="1" smtClean="0"/>
              <a:t>Janata</a:t>
            </a:r>
            <a:r>
              <a:rPr lang="en-US" sz="2400" dirty="0" smtClean="0"/>
              <a:t> Government could not remain in power for the full term. </a:t>
            </a:r>
          </a:p>
          <a:p>
            <a:pPr>
              <a:buNone/>
            </a:pPr>
            <a:r>
              <a:rPr lang="en-US" sz="2400" dirty="0" err="1" smtClean="0"/>
              <a:t>Morarji</a:t>
            </a:r>
            <a:r>
              <a:rPr lang="en-US" sz="2400" dirty="0" smtClean="0"/>
              <a:t> Desai lost the confidence vote in the </a:t>
            </a:r>
            <a:r>
              <a:rPr lang="en-US" sz="2400" dirty="0" err="1" smtClean="0"/>
              <a:t>Lok</a:t>
            </a:r>
            <a:r>
              <a:rPr lang="en-US" sz="2400" dirty="0" smtClean="0"/>
              <a:t> </a:t>
            </a:r>
            <a:r>
              <a:rPr lang="en-US" sz="2400" dirty="0" err="1" smtClean="0"/>
              <a:t>Sabha</a:t>
            </a:r>
            <a:r>
              <a:rPr lang="en-US" sz="2400" dirty="0" smtClean="0"/>
              <a:t> and resigned from Prime </a:t>
            </a:r>
            <a:r>
              <a:rPr lang="en-US" sz="2400" dirty="0" err="1" smtClean="0"/>
              <a:t>Ministership</a:t>
            </a:r>
            <a:r>
              <a:rPr lang="en-US" sz="2400" dirty="0" smtClean="0"/>
              <a:t>.</a:t>
            </a:r>
          </a:p>
          <a:p>
            <a:endParaRPr lang="en-US" sz="24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534400" cy="589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Work of 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Janata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Government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Restoration of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Democracy</a:t>
            </a:r>
            <a:endParaRPr lang="en-US" sz="2400" dirty="0" smtClean="0">
              <a:latin typeface="Cambria Math" pitchFamily="18" charset="0"/>
              <a:ea typeface="Cambria Math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Economic Policy (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Gandhian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Socialism)</a:t>
            </a:r>
          </a:p>
          <a:p>
            <a:pPr marL="457200" indent="-457200">
              <a:buNone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Labour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Intensive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small scale village industries were encouraged.</a:t>
            </a:r>
          </a:p>
          <a:p>
            <a:pPr marL="457200" indent="-457200">
              <a:buNone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	Employment given through ‘Food for Work’</a:t>
            </a:r>
          </a:p>
          <a:p>
            <a:pPr marL="457200" indent="-457200">
              <a:buNone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3. Demonetization, January 1978.</a:t>
            </a:r>
          </a:p>
          <a:p>
            <a:pPr marL="457200" indent="-457200">
              <a:buNone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4. Foreign Policy</a:t>
            </a:r>
          </a:p>
          <a:p>
            <a:pPr>
              <a:buNone/>
            </a:pPr>
            <a:endParaRPr lang="en-US" sz="24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128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Janata Rule under JP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Janata Rule under JP</dc:title>
  <dc:creator>user</dc:creator>
  <cp:lastModifiedBy>user</cp:lastModifiedBy>
  <cp:revision>3</cp:revision>
  <dcterms:created xsi:type="dcterms:W3CDTF">2006-08-16T00:00:00Z</dcterms:created>
  <dcterms:modified xsi:type="dcterms:W3CDTF">2018-02-04T15:43:31Z</dcterms:modified>
</cp:coreProperties>
</file>